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66" r:id="rId3"/>
    <p:sldId id="267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04"/>
    <p:restoredTop sz="94556"/>
  </p:normalViewPr>
  <p:slideViewPr>
    <p:cSldViewPr snapToGrid="0">
      <p:cViewPr>
        <p:scale>
          <a:sx n="100" d="100"/>
          <a:sy n="100" d="100"/>
        </p:scale>
        <p:origin x="560" y="2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18080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25b67d48e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25b67d48e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6231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25b67d48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25b67d48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1613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25b67d48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25b67d48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8191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ralogix.com/terms-conditions/" TargetMode="External"/><Relationship Id="rId4" Type="http://schemas.openxmlformats.org/officeDocument/2006/relationships/hyperlink" Target="https://coralogix.com/privacy-policy/" TargetMode="External"/><Relationship Id="rId5" Type="http://schemas.openxmlformats.org/officeDocument/2006/relationships/hyperlink" Target="https://coralogix.com/dpa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6DE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4250" y="12125"/>
            <a:ext cx="9119700" cy="3966000"/>
          </a:xfrm>
          <a:prstGeom prst="rect">
            <a:avLst/>
          </a:prstGeom>
          <a:solidFill>
            <a:srgbClr val="1A58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825" y="650775"/>
            <a:ext cx="2045975" cy="4164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643700" y="1698966"/>
            <a:ext cx="4619700" cy="169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500" dirty="0" smtClean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Security and availability measures </a:t>
            </a:r>
            <a:endParaRPr sz="250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4200" y="1065175"/>
            <a:ext cx="3173124" cy="36887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1550650" y="4101605"/>
            <a:ext cx="32538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PRESENTOR</a:t>
            </a:r>
            <a:endParaRPr sz="10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Ariel Assaraf</a:t>
            </a:r>
            <a:endParaRPr sz="120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Co-founder &amp; </a:t>
            </a:r>
            <a:r>
              <a:rPr lang="en-US" sz="1200" dirty="0" smtClean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CEO</a:t>
            </a:r>
            <a:endParaRPr sz="120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825" y="4232180"/>
            <a:ext cx="685200" cy="6852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/>
          <p:nvPr/>
        </p:nvSpPr>
        <p:spPr>
          <a:xfrm>
            <a:off x="0" y="0"/>
            <a:ext cx="9144000" cy="813300"/>
          </a:xfrm>
          <a:prstGeom prst="rect">
            <a:avLst/>
          </a:prstGeom>
          <a:solidFill>
            <a:srgbClr val="216D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title"/>
          </p:nvPr>
        </p:nvSpPr>
        <p:spPr>
          <a:xfrm>
            <a:off x="311700" y="16150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FFFFFF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Coralogix secures your data throughout its journey </a:t>
            </a:r>
            <a:endParaRPr sz="2000" dirty="0">
              <a:solidFill>
                <a:srgbClr val="FFFFFF"/>
              </a:solidFill>
              <a:latin typeface="Nunito Sans Black"/>
              <a:ea typeface="Nunito Sans Black"/>
              <a:cs typeface="Nunito Sans Black"/>
              <a:sym typeface="Nunito Sans Black"/>
            </a:endParaRPr>
          </a:p>
        </p:txBody>
      </p:sp>
      <p:sp>
        <p:nvSpPr>
          <p:cNvPr id="166" name="Google Shape;166;p18"/>
          <p:cNvSpPr txBox="1">
            <a:spLocks noGrp="1"/>
          </p:cNvSpPr>
          <p:nvPr>
            <p:ph type="body" idx="1"/>
          </p:nvPr>
        </p:nvSpPr>
        <p:spPr>
          <a:xfrm>
            <a:off x="746750" y="1076400"/>
            <a:ext cx="7385400" cy="35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500" dirty="0" smtClean="0"/>
              <a:t>Coralogix</a:t>
            </a:r>
            <a:r>
              <a:rPr lang="en-US" sz="1500" dirty="0"/>
              <a:t> runs on </a:t>
            </a:r>
            <a:r>
              <a:rPr lang="en-US" sz="1500" dirty="0" smtClean="0"/>
              <a:t>AWS north Europe</a:t>
            </a:r>
            <a:r>
              <a:rPr lang="en-US" sz="1500" dirty="0"/>
              <a:t>, </a:t>
            </a:r>
            <a:r>
              <a:rPr lang="en-US" sz="1500" dirty="0" smtClean="0"/>
              <a:t>it's </a:t>
            </a:r>
            <a:r>
              <a:rPr lang="en-US" sz="1500" dirty="0"/>
              <a:t>infrastructure is </a:t>
            </a:r>
            <a:r>
              <a:rPr lang="en-US" sz="1500" dirty="0" smtClean="0"/>
              <a:t>,SOC,PCI,HIPAA </a:t>
            </a:r>
            <a:r>
              <a:rPr lang="en-US" sz="1500" dirty="0"/>
              <a:t>compliant </a:t>
            </a:r>
            <a:r>
              <a:rPr lang="en-US" sz="1500" dirty="0" smtClean="0"/>
              <a:t>and </a:t>
            </a:r>
            <a:r>
              <a:rPr lang="en-US" sz="1500" dirty="0"/>
              <a:t>is GDPR </a:t>
            </a:r>
            <a:r>
              <a:rPr lang="en-US" sz="1500" smtClean="0"/>
              <a:t>ready (data resides in AWS </a:t>
            </a:r>
            <a:r>
              <a:rPr lang="en-US" sz="1500" dirty="0" smtClean="0"/>
              <a:t>Ireland).</a:t>
            </a:r>
            <a:r>
              <a:rPr lang="en-US" sz="1500" dirty="0"/>
              <a:t> </a:t>
            </a:r>
          </a:p>
          <a:p>
            <a:r>
              <a:rPr lang="en-US" sz="1500" dirty="0" smtClean="0"/>
              <a:t>Coralogix's </a:t>
            </a:r>
            <a:r>
              <a:rPr lang="en-US" sz="1500" dirty="0"/>
              <a:t>application is SOC2 type2 compliant (Security, Availability, Data </a:t>
            </a:r>
            <a:r>
              <a:rPr lang="en-US" sz="1500" dirty="0" smtClean="0"/>
              <a:t>integrity), PCI, HIPAA by BDO</a:t>
            </a:r>
          </a:p>
          <a:p>
            <a:r>
              <a:rPr lang="en-US" sz="1500" dirty="0" smtClean="0"/>
              <a:t>All communication </a:t>
            </a:r>
            <a:r>
              <a:rPr lang="en-US" sz="1500" dirty="0"/>
              <a:t>to and from </a:t>
            </a:r>
            <a:r>
              <a:rPr lang="en-US" sz="1500" dirty="0" smtClean="0"/>
              <a:t>Coralogix is </a:t>
            </a:r>
            <a:r>
              <a:rPr lang="en-US" sz="1500" dirty="0"/>
              <a:t>done via SSL - Data sending, Interface, </a:t>
            </a:r>
            <a:r>
              <a:rPr lang="en-US" sz="1500" dirty="0" smtClean="0"/>
              <a:t>API’s. </a:t>
            </a:r>
          </a:p>
          <a:p>
            <a:r>
              <a:rPr lang="en-US" sz="1500" dirty="0" smtClean="0"/>
              <a:t>Data in Coralogix is encrypted at rest</a:t>
            </a:r>
            <a:endParaRPr lang="en-US" sz="1500" dirty="0"/>
          </a:p>
          <a:p>
            <a:r>
              <a:rPr lang="en-US" sz="1500" dirty="0" smtClean="0"/>
              <a:t>Each team is a separate index and URL, and </a:t>
            </a:r>
            <a:r>
              <a:rPr lang="en-US" sz="1500" dirty="0"/>
              <a:t>gets a private key and ID for sending </a:t>
            </a:r>
            <a:r>
              <a:rPr lang="en-US" sz="1500" dirty="0" smtClean="0"/>
              <a:t>data</a:t>
            </a:r>
            <a:r>
              <a:rPr lang="en-US" sz="1500" dirty="0"/>
              <a:t> </a:t>
            </a:r>
            <a:r>
              <a:rPr lang="en-US" sz="1500" dirty="0" smtClean="0"/>
              <a:t>and using the APIs, teams are completely separated and each team can connect his own </a:t>
            </a:r>
            <a:r>
              <a:rPr lang="en-US" sz="1500" dirty="0" err="1" smtClean="0"/>
              <a:t>IdP</a:t>
            </a:r>
            <a:r>
              <a:rPr lang="en-US" sz="1500" dirty="0"/>
              <a:t> </a:t>
            </a:r>
            <a:r>
              <a:rPr lang="en-US" sz="1500" dirty="0" smtClean="0"/>
              <a:t>for SSO login. </a:t>
            </a:r>
            <a:endParaRPr lang="en-US" sz="1500" dirty="0"/>
          </a:p>
          <a:p>
            <a:r>
              <a:rPr lang="en-US" sz="1500" dirty="0" smtClean="0"/>
              <a:t>Coralogix</a:t>
            </a:r>
            <a:r>
              <a:rPr lang="en-US" sz="1500" dirty="0"/>
              <a:t> offers a centralized interface for whitening or blocking logs containing PII/sensitive data in case they are accidentally sent even before they are indexed or stored anywhere. </a:t>
            </a:r>
            <a:endParaRPr lang="en-US" sz="1500" dirty="0" smtClean="0"/>
          </a:p>
          <a:p>
            <a:pPr marL="114300" indent="0"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942140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/>
          <p:nvPr/>
        </p:nvSpPr>
        <p:spPr>
          <a:xfrm>
            <a:off x="0" y="0"/>
            <a:ext cx="9144000" cy="813300"/>
          </a:xfrm>
          <a:prstGeom prst="rect">
            <a:avLst/>
          </a:prstGeom>
          <a:solidFill>
            <a:srgbClr val="216D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title"/>
          </p:nvPr>
        </p:nvSpPr>
        <p:spPr>
          <a:xfrm>
            <a:off x="311700" y="16150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FFFFFF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Coralogix secures your data throughout its journey </a:t>
            </a:r>
            <a:endParaRPr sz="2000" dirty="0">
              <a:solidFill>
                <a:srgbClr val="FFFFFF"/>
              </a:solidFill>
              <a:latin typeface="Nunito Sans Black"/>
              <a:ea typeface="Nunito Sans Black"/>
              <a:cs typeface="Nunito Sans Black"/>
              <a:sym typeface="Nunito Sans Black"/>
            </a:endParaRPr>
          </a:p>
        </p:txBody>
      </p:sp>
      <p:sp>
        <p:nvSpPr>
          <p:cNvPr id="166" name="Google Shape;166;p18"/>
          <p:cNvSpPr txBox="1">
            <a:spLocks noGrp="1"/>
          </p:cNvSpPr>
          <p:nvPr>
            <p:ph type="body" idx="1"/>
          </p:nvPr>
        </p:nvSpPr>
        <p:spPr>
          <a:xfrm>
            <a:off x="746750" y="1076409"/>
            <a:ext cx="7385400" cy="35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500" dirty="0" smtClean="0"/>
              <a:t>Coralogix</a:t>
            </a:r>
            <a:r>
              <a:rPr lang="en-US" sz="1500" dirty="0"/>
              <a:t> offers unlimited S3 archive </a:t>
            </a:r>
            <a:r>
              <a:rPr lang="en-US" sz="1500" dirty="0" smtClean="0"/>
              <a:t>holding the original log copy, owned </a:t>
            </a:r>
            <a:r>
              <a:rPr lang="en-US" sz="1500" dirty="0"/>
              <a:t>by the customer for compliance purposes. </a:t>
            </a:r>
          </a:p>
          <a:p>
            <a:r>
              <a:rPr lang="en-US" sz="1500" dirty="0" smtClean="0"/>
              <a:t>Data </a:t>
            </a:r>
            <a:r>
              <a:rPr lang="en-US" sz="1500" dirty="0"/>
              <a:t>is stored in different indexes for different teams/companies so that it is completely </a:t>
            </a:r>
            <a:r>
              <a:rPr lang="en-US" sz="1500" dirty="0" smtClean="0"/>
              <a:t>separated.</a:t>
            </a:r>
            <a:r>
              <a:rPr lang="en-US" sz="1500" dirty="0"/>
              <a:t> </a:t>
            </a:r>
          </a:p>
          <a:p>
            <a:r>
              <a:rPr lang="en-US" sz="1500" dirty="0" smtClean="0"/>
              <a:t>Coralogix</a:t>
            </a:r>
            <a:r>
              <a:rPr lang="en-US" sz="1500" dirty="0"/>
              <a:t> uses Helmet on its </a:t>
            </a:r>
            <a:r>
              <a:rPr lang="en-US" sz="1500" dirty="0" smtClean="0"/>
              <a:t>API </a:t>
            </a:r>
            <a:r>
              <a:rPr lang="en-US" sz="1500" dirty="0"/>
              <a:t>in order to protect it from various threats. </a:t>
            </a:r>
          </a:p>
          <a:p>
            <a:r>
              <a:rPr lang="en-US" sz="1500" dirty="0" smtClean="0"/>
              <a:t>Coralogix's </a:t>
            </a:r>
            <a:r>
              <a:rPr lang="en-US" sz="1500" dirty="0"/>
              <a:t>website and application are </a:t>
            </a:r>
            <a:r>
              <a:rPr lang="en-US" sz="1500" dirty="0" smtClean="0"/>
              <a:t>set behind a reverse proxy in </a:t>
            </a:r>
            <a:r>
              <a:rPr lang="en-US" sz="1500" dirty="0"/>
              <a:t>order to not expose the web servers IP.</a:t>
            </a:r>
          </a:p>
          <a:p>
            <a:r>
              <a:rPr lang="en-US" sz="1500" dirty="0" smtClean="0"/>
              <a:t>Coralogix</a:t>
            </a:r>
            <a:r>
              <a:rPr lang="en-US" sz="1500" dirty="0"/>
              <a:t> production runs inside a </a:t>
            </a:r>
            <a:r>
              <a:rPr lang="en-US" sz="1500" dirty="0" smtClean="0"/>
              <a:t>sealed environment that can only be accessed by a VPN </a:t>
            </a:r>
            <a:endParaRPr lang="en-US" sz="1500" dirty="0"/>
          </a:p>
          <a:p>
            <a:r>
              <a:rPr lang="en-US" sz="1500" dirty="0" smtClean="0"/>
              <a:t>Coralogix</a:t>
            </a:r>
            <a:r>
              <a:rPr lang="en-US" sz="1500" dirty="0"/>
              <a:t> uses </a:t>
            </a:r>
            <a:r>
              <a:rPr lang="en-US" sz="1500" dirty="0" smtClean="0"/>
              <a:t>AWS security groups, </a:t>
            </a:r>
            <a:r>
              <a:rPr lang="en-US" sz="1500" dirty="0"/>
              <a:t>auto backups, different availability zones, </a:t>
            </a:r>
            <a:r>
              <a:rPr lang="en-US" sz="1500" dirty="0" smtClean="0"/>
              <a:t>and is certified “Well architected” by AWS’s engineers for stability and security.</a:t>
            </a:r>
            <a:r>
              <a:rPr lang="en-US" sz="1500" dirty="0"/>
              <a:t> </a:t>
            </a:r>
            <a:endParaRPr lang="en-US" sz="1500" dirty="0" smtClean="0"/>
          </a:p>
          <a:p>
            <a:r>
              <a:rPr lang="en-US" sz="1500" dirty="0"/>
              <a:t>Coralogix </a:t>
            </a:r>
            <a:r>
              <a:rPr lang="en-US" sz="1500" dirty="0" smtClean="0">
                <a:hlinkClick r:id="rId3"/>
              </a:rPr>
              <a:t>Terms </a:t>
            </a:r>
            <a:r>
              <a:rPr lang="en-US" sz="1500" dirty="0">
                <a:hlinkClick r:id="rId3"/>
              </a:rPr>
              <a:t>and </a:t>
            </a:r>
            <a:r>
              <a:rPr lang="en-US" sz="1500" dirty="0" smtClean="0">
                <a:hlinkClick r:id="rId3"/>
              </a:rPr>
              <a:t>Conditions</a:t>
            </a:r>
            <a:r>
              <a:rPr lang="en-US" sz="1500" dirty="0"/>
              <a:t>, </a:t>
            </a:r>
            <a:r>
              <a:rPr lang="en-US" sz="1500" dirty="0">
                <a:hlinkClick r:id="rId4"/>
              </a:rPr>
              <a:t>P</a:t>
            </a:r>
            <a:r>
              <a:rPr lang="en-US" sz="1500" dirty="0" smtClean="0">
                <a:hlinkClick r:id="rId4"/>
              </a:rPr>
              <a:t>rivacy policy</a:t>
            </a:r>
            <a:r>
              <a:rPr lang="en-US" sz="1500" dirty="0" smtClean="0"/>
              <a:t>, and </a:t>
            </a:r>
            <a:r>
              <a:rPr lang="en-US" sz="1500" dirty="0" smtClean="0">
                <a:hlinkClick r:id="rId5"/>
              </a:rPr>
              <a:t>DPA </a:t>
            </a:r>
            <a:r>
              <a:rPr lang="en-US" sz="1500" dirty="0"/>
              <a:t>are public on its website </a:t>
            </a:r>
          </a:p>
          <a:p>
            <a:endParaRPr lang="en-US" sz="1500" dirty="0"/>
          </a:p>
          <a:p>
            <a:pPr marL="114300" indent="0"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15734263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3029</TotalTime>
  <Words>26</Words>
  <Application>Microsoft Macintosh PowerPoint</Application>
  <PresentationFormat>On-screen Show (16:9)</PresentationFormat>
  <Paragraphs>19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Nunito Sans</vt:lpstr>
      <vt:lpstr>Nunito Sans Black</vt:lpstr>
      <vt:lpstr>Simple Light</vt:lpstr>
      <vt:lpstr>PRESENTOR Ariel Assaraf Co-founder &amp; CEO</vt:lpstr>
      <vt:lpstr>Coralogix secures your data throughout its journey </vt:lpstr>
      <vt:lpstr>Coralogix secures your data throughout its journey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PRESENTOR Ariel Assaraf Co-founder &amp; CPO</dc:title>
  <cp:lastModifiedBy>Ariel Assaraf</cp:lastModifiedBy>
  <cp:revision>10</cp:revision>
  <dcterms:modified xsi:type="dcterms:W3CDTF">2019-08-15T10:22:33Z</dcterms:modified>
</cp:coreProperties>
</file>